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A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>
        <p:scale>
          <a:sx n="100" d="100"/>
          <a:sy n="100" d="100"/>
        </p:scale>
        <p:origin x="14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E80-435B-4B4B-A690-2175A88D932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7AD0-844C-41C8-8151-4FDFEB4E5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730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E80-435B-4B4B-A690-2175A88D932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7AD0-844C-41C8-8151-4FDFEB4E5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5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E80-435B-4B4B-A690-2175A88D932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7AD0-844C-41C8-8151-4FDFEB4E5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6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E80-435B-4B4B-A690-2175A88D932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7AD0-844C-41C8-8151-4FDFEB4E5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904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E80-435B-4B4B-A690-2175A88D932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7AD0-844C-41C8-8151-4FDFEB4E5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64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E80-435B-4B4B-A690-2175A88D932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7AD0-844C-41C8-8151-4FDFEB4E5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54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E80-435B-4B4B-A690-2175A88D932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7AD0-844C-41C8-8151-4FDFEB4E5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03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E80-435B-4B4B-A690-2175A88D932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7AD0-844C-41C8-8151-4FDFEB4E5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2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E80-435B-4B4B-A690-2175A88D932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7AD0-844C-41C8-8151-4FDFEB4E5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10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E80-435B-4B4B-A690-2175A88D932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7AD0-844C-41C8-8151-4FDFEB4E5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184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E80-435B-4B4B-A690-2175A88D932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7AD0-844C-41C8-8151-4FDFEB4E5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7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EAE80-435B-4B4B-A690-2175A88D932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C7AD0-844C-41C8-8151-4FDFEB4E5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5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9000" t="14000" r="10000" b="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708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89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M. de la Cruz</dc:creator>
  <cp:lastModifiedBy>Carol M. de la Cruz</cp:lastModifiedBy>
  <cp:revision>2</cp:revision>
  <dcterms:created xsi:type="dcterms:W3CDTF">2016-03-11T16:23:28Z</dcterms:created>
  <dcterms:modified xsi:type="dcterms:W3CDTF">2016-03-11T16:33:22Z</dcterms:modified>
</cp:coreProperties>
</file>